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60" r:id="rId3"/>
    <p:sldId id="261" r:id="rId4"/>
    <p:sldId id="267" r:id="rId5"/>
    <p:sldId id="258" r:id="rId6"/>
    <p:sldId id="263" r:id="rId7"/>
    <p:sldId id="262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A99512-A1F6-6581-D840-99948850FCCF}" v="237" dt="2021-04-13T15:13:41.469"/>
    <p1510:client id="{AC9B4CD9-47EE-8A81-B902-8BACD8FD7A6A}" v="332" dt="2021-04-13T13:34:38.813"/>
    <p1510:client id="{EBCABE9F-C06A-0000-D0BD-B6D0EFFE0C8A}" v="9" dt="2021-04-16T11:48:24.910"/>
    <p1510:client id="{EC5D90AA-6F4A-4AC0-AF82-070551A1AA4C}" v="2821" dt="2021-04-13T12:17:03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EDDD50-C76B-48E6-98AA-D52A13EB35F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287644F-5E83-41BB-A481-DE6BB8A598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IF YOU ARE HUUUUUUGE PROCRASTINATOR.... get up go to the AICE office and change your schedule</a:t>
          </a:r>
        </a:p>
      </dgm:t>
    </dgm:pt>
    <dgm:pt modelId="{5EE8E8CF-5130-4022-93AE-A2397E4E27B2}" type="parTrans" cxnId="{FCA864FC-075C-4588-9D9E-AF96E716BA1A}">
      <dgm:prSet/>
      <dgm:spPr/>
      <dgm:t>
        <a:bodyPr/>
        <a:lstStyle/>
        <a:p>
          <a:endParaRPr lang="en-US"/>
        </a:p>
      </dgm:t>
    </dgm:pt>
    <dgm:pt modelId="{5C9C9E46-A25C-4546-8354-35B967F2BDFB}" type="sibTrans" cxnId="{FCA864FC-075C-4588-9D9E-AF96E716BA1A}">
      <dgm:prSet/>
      <dgm:spPr/>
      <dgm:t>
        <a:bodyPr/>
        <a:lstStyle/>
        <a:p>
          <a:endParaRPr lang="en-US"/>
        </a:p>
      </dgm:t>
    </dgm:pt>
    <dgm:pt modelId="{EA998EAD-7687-44B1-9E02-C217D4E2C0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If you think you will change your procrastination ways YOUR SENIOR YEAR in high school, you won't</a:t>
          </a:r>
        </a:p>
      </dgm:t>
    </dgm:pt>
    <dgm:pt modelId="{AB6166F0-B671-45B2-91AF-D1AA9818D159}" type="parTrans" cxnId="{5271EE67-B1FB-4747-81F6-01340AA1809B}">
      <dgm:prSet/>
      <dgm:spPr/>
      <dgm:t>
        <a:bodyPr/>
        <a:lstStyle/>
        <a:p>
          <a:endParaRPr lang="en-US"/>
        </a:p>
      </dgm:t>
    </dgm:pt>
    <dgm:pt modelId="{2B5EFFAD-D0F8-43C9-AD41-06BE9EFE2CCA}" type="sibTrans" cxnId="{5271EE67-B1FB-4747-81F6-01340AA1809B}">
      <dgm:prSet/>
      <dgm:spPr/>
      <dgm:t>
        <a:bodyPr/>
        <a:lstStyle/>
        <a:p>
          <a:endParaRPr lang="en-US"/>
        </a:p>
      </dgm:t>
    </dgm:pt>
    <dgm:pt modelId="{A70BD02C-83AD-4D3D-BBD3-50E3E3978B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You will MOST LIKELY be so stressed out about college applications, college decisions, and financial aid that global perspectives will be at the bottom of your priority list</a:t>
          </a:r>
        </a:p>
      </dgm:t>
    </dgm:pt>
    <dgm:pt modelId="{4C4F2B0F-B40A-4F3A-A28A-B746DFA45032}" type="parTrans" cxnId="{4174863A-33E2-412E-9D86-36051A486146}">
      <dgm:prSet/>
      <dgm:spPr/>
      <dgm:t>
        <a:bodyPr/>
        <a:lstStyle/>
        <a:p>
          <a:endParaRPr lang="en-US"/>
        </a:p>
      </dgm:t>
    </dgm:pt>
    <dgm:pt modelId="{C772BF40-A45C-4C95-A036-F0D11F278902}" type="sibTrans" cxnId="{4174863A-33E2-412E-9D86-36051A486146}">
      <dgm:prSet/>
      <dgm:spPr/>
      <dgm:t>
        <a:bodyPr/>
        <a:lstStyle/>
        <a:p>
          <a:endParaRPr lang="en-US"/>
        </a:p>
      </dgm:t>
    </dgm:pt>
    <dgm:pt modelId="{8C85D39D-1DD1-42D2-AA56-FE16561B2C62}" type="pres">
      <dgm:prSet presAssocID="{3CEDDD50-C76B-48E6-98AA-D52A13EB35FB}" presName="root" presStyleCnt="0">
        <dgm:presLayoutVars>
          <dgm:dir/>
          <dgm:resizeHandles val="exact"/>
        </dgm:presLayoutVars>
      </dgm:prSet>
      <dgm:spPr/>
    </dgm:pt>
    <dgm:pt modelId="{CBD0409B-6946-428A-A489-C8395A9647C8}" type="pres">
      <dgm:prSet presAssocID="{C287644F-5E83-41BB-A481-DE6BB8A598E3}" presName="compNode" presStyleCnt="0"/>
      <dgm:spPr/>
    </dgm:pt>
    <dgm:pt modelId="{01D9AC53-5F1F-4626-9B64-AD4A0F0FFAAD}" type="pres">
      <dgm:prSet presAssocID="{C287644F-5E83-41BB-A481-DE6BB8A598E3}" presName="bgRect" presStyleLbl="bgShp" presStyleIdx="0" presStyleCnt="3"/>
      <dgm:spPr/>
    </dgm:pt>
    <dgm:pt modelId="{EC487A13-0376-4710-A257-A47CA78A6D43}" type="pres">
      <dgm:prSet presAssocID="{C287644F-5E83-41BB-A481-DE6BB8A598E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FD6C9A5D-F106-41BF-8AF6-64A31510441F}" type="pres">
      <dgm:prSet presAssocID="{C287644F-5E83-41BB-A481-DE6BB8A598E3}" presName="spaceRect" presStyleCnt="0"/>
      <dgm:spPr/>
    </dgm:pt>
    <dgm:pt modelId="{AAE2B429-40EF-4943-9C22-A36769468511}" type="pres">
      <dgm:prSet presAssocID="{C287644F-5E83-41BB-A481-DE6BB8A598E3}" presName="parTx" presStyleLbl="revTx" presStyleIdx="0" presStyleCnt="3">
        <dgm:presLayoutVars>
          <dgm:chMax val="0"/>
          <dgm:chPref val="0"/>
        </dgm:presLayoutVars>
      </dgm:prSet>
      <dgm:spPr/>
    </dgm:pt>
    <dgm:pt modelId="{5F679697-0878-42F1-B882-E45896134DE9}" type="pres">
      <dgm:prSet presAssocID="{5C9C9E46-A25C-4546-8354-35B967F2BDFB}" presName="sibTrans" presStyleCnt="0"/>
      <dgm:spPr/>
    </dgm:pt>
    <dgm:pt modelId="{F81A154D-C95E-4D7E-AE19-3FFFD1DCF5E8}" type="pres">
      <dgm:prSet presAssocID="{EA998EAD-7687-44B1-9E02-C217D4E2C0B3}" presName="compNode" presStyleCnt="0"/>
      <dgm:spPr/>
    </dgm:pt>
    <dgm:pt modelId="{001FA27D-62CC-4A85-96BA-F37F37DC04EA}" type="pres">
      <dgm:prSet presAssocID="{EA998EAD-7687-44B1-9E02-C217D4E2C0B3}" presName="bgRect" presStyleLbl="bgShp" presStyleIdx="1" presStyleCnt="3"/>
      <dgm:spPr/>
    </dgm:pt>
    <dgm:pt modelId="{48E98237-A2FE-4F95-8299-B64DA95173CF}" type="pres">
      <dgm:prSet presAssocID="{EA998EAD-7687-44B1-9E02-C217D4E2C0B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B25CC60-85FE-420F-8F73-930EA6329E8C}" type="pres">
      <dgm:prSet presAssocID="{EA998EAD-7687-44B1-9E02-C217D4E2C0B3}" presName="spaceRect" presStyleCnt="0"/>
      <dgm:spPr/>
    </dgm:pt>
    <dgm:pt modelId="{0F1A0F6A-A444-496B-9430-8E2DCB5E1AE5}" type="pres">
      <dgm:prSet presAssocID="{EA998EAD-7687-44B1-9E02-C217D4E2C0B3}" presName="parTx" presStyleLbl="revTx" presStyleIdx="1" presStyleCnt="3">
        <dgm:presLayoutVars>
          <dgm:chMax val="0"/>
          <dgm:chPref val="0"/>
        </dgm:presLayoutVars>
      </dgm:prSet>
      <dgm:spPr/>
    </dgm:pt>
    <dgm:pt modelId="{33E68D3D-28DD-448A-9C8D-4F2FFE4486B1}" type="pres">
      <dgm:prSet presAssocID="{2B5EFFAD-D0F8-43C9-AD41-06BE9EFE2CCA}" presName="sibTrans" presStyleCnt="0"/>
      <dgm:spPr/>
    </dgm:pt>
    <dgm:pt modelId="{3E508F8E-1E22-4301-B355-DD99C6CEA181}" type="pres">
      <dgm:prSet presAssocID="{A70BD02C-83AD-4D3D-BBD3-50E3E3978BC8}" presName="compNode" presStyleCnt="0"/>
      <dgm:spPr/>
    </dgm:pt>
    <dgm:pt modelId="{372EF6AA-EADD-4EFD-99EB-080746EDE10C}" type="pres">
      <dgm:prSet presAssocID="{A70BD02C-83AD-4D3D-BBD3-50E3E3978BC8}" presName="bgRect" presStyleLbl="bgShp" presStyleIdx="2" presStyleCnt="3"/>
      <dgm:spPr/>
    </dgm:pt>
    <dgm:pt modelId="{6332F493-C7B9-4959-8FB7-D0AA4BADDCF6}" type="pres">
      <dgm:prSet presAssocID="{A70BD02C-83AD-4D3D-BBD3-50E3E3978BC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0F19F96-619B-40FC-B0A6-635E7FA1CBF9}" type="pres">
      <dgm:prSet presAssocID="{A70BD02C-83AD-4D3D-BBD3-50E3E3978BC8}" presName="spaceRect" presStyleCnt="0"/>
      <dgm:spPr/>
    </dgm:pt>
    <dgm:pt modelId="{51428DF6-8DDA-4B9B-A851-AAAEFC25A11E}" type="pres">
      <dgm:prSet presAssocID="{A70BD02C-83AD-4D3D-BBD3-50E3E3978BC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174863A-33E2-412E-9D86-36051A486146}" srcId="{3CEDDD50-C76B-48E6-98AA-D52A13EB35FB}" destId="{A70BD02C-83AD-4D3D-BBD3-50E3E3978BC8}" srcOrd="2" destOrd="0" parTransId="{4C4F2B0F-B40A-4F3A-A28A-B746DFA45032}" sibTransId="{C772BF40-A45C-4C95-A036-F0D11F278902}"/>
    <dgm:cxn modelId="{5271EE67-B1FB-4747-81F6-01340AA1809B}" srcId="{3CEDDD50-C76B-48E6-98AA-D52A13EB35FB}" destId="{EA998EAD-7687-44B1-9E02-C217D4E2C0B3}" srcOrd="1" destOrd="0" parTransId="{AB6166F0-B671-45B2-91AF-D1AA9818D159}" sibTransId="{2B5EFFAD-D0F8-43C9-AD41-06BE9EFE2CCA}"/>
    <dgm:cxn modelId="{1C638082-75EE-4F26-910F-BADBA6DDFBD8}" type="presOf" srcId="{3CEDDD50-C76B-48E6-98AA-D52A13EB35FB}" destId="{8C85D39D-1DD1-42D2-AA56-FE16561B2C62}" srcOrd="0" destOrd="0" presId="urn:microsoft.com/office/officeart/2018/2/layout/IconVerticalSolidList"/>
    <dgm:cxn modelId="{A44C7184-46ED-4E3A-BB0D-23F2197608BF}" type="presOf" srcId="{A70BD02C-83AD-4D3D-BBD3-50E3E3978BC8}" destId="{51428DF6-8DDA-4B9B-A851-AAAEFC25A11E}" srcOrd="0" destOrd="0" presId="urn:microsoft.com/office/officeart/2018/2/layout/IconVerticalSolidList"/>
    <dgm:cxn modelId="{AA398699-251B-49FF-9067-08CA5F2A65A2}" type="presOf" srcId="{C287644F-5E83-41BB-A481-DE6BB8A598E3}" destId="{AAE2B429-40EF-4943-9C22-A36769468511}" srcOrd="0" destOrd="0" presId="urn:microsoft.com/office/officeart/2018/2/layout/IconVerticalSolidList"/>
    <dgm:cxn modelId="{92753AF4-6666-4A0D-AB42-BBAD1EB73439}" type="presOf" srcId="{EA998EAD-7687-44B1-9E02-C217D4E2C0B3}" destId="{0F1A0F6A-A444-496B-9430-8E2DCB5E1AE5}" srcOrd="0" destOrd="0" presId="urn:microsoft.com/office/officeart/2018/2/layout/IconVerticalSolidList"/>
    <dgm:cxn modelId="{FCA864FC-075C-4588-9D9E-AF96E716BA1A}" srcId="{3CEDDD50-C76B-48E6-98AA-D52A13EB35FB}" destId="{C287644F-5E83-41BB-A481-DE6BB8A598E3}" srcOrd="0" destOrd="0" parTransId="{5EE8E8CF-5130-4022-93AE-A2397E4E27B2}" sibTransId="{5C9C9E46-A25C-4546-8354-35B967F2BDFB}"/>
    <dgm:cxn modelId="{EBF55EA1-5531-4E32-BB08-B327213CBBF2}" type="presParOf" srcId="{8C85D39D-1DD1-42D2-AA56-FE16561B2C62}" destId="{CBD0409B-6946-428A-A489-C8395A9647C8}" srcOrd="0" destOrd="0" presId="urn:microsoft.com/office/officeart/2018/2/layout/IconVerticalSolidList"/>
    <dgm:cxn modelId="{B34838AD-532F-480F-9D4B-326BAFABA978}" type="presParOf" srcId="{CBD0409B-6946-428A-A489-C8395A9647C8}" destId="{01D9AC53-5F1F-4626-9B64-AD4A0F0FFAAD}" srcOrd="0" destOrd="0" presId="urn:microsoft.com/office/officeart/2018/2/layout/IconVerticalSolidList"/>
    <dgm:cxn modelId="{2B615640-B07E-4F1B-9BB0-0D3D79270AD2}" type="presParOf" srcId="{CBD0409B-6946-428A-A489-C8395A9647C8}" destId="{EC487A13-0376-4710-A257-A47CA78A6D43}" srcOrd="1" destOrd="0" presId="urn:microsoft.com/office/officeart/2018/2/layout/IconVerticalSolidList"/>
    <dgm:cxn modelId="{FA3331E1-A6C0-42CA-A832-9F14181ABD0D}" type="presParOf" srcId="{CBD0409B-6946-428A-A489-C8395A9647C8}" destId="{FD6C9A5D-F106-41BF-8AF6-64A31510441F}" srcOrd="2" destOrd="0" presId="urn:microsoft.com/office/officeart/2018/2/layout/IconVerticalSolidList"/>
    <dgm:cxn modelId="{8C819314-A889-4F66-A4D8-82D639B05A93}" type="presParOf" srcId="{CBD0409B-6946-428A-A489-C8395A9647C8}" destId="{AAE2B429-40EF-4943-9C22-A36769468511}" srcOrd="3" destOrd="0" presId="urn:microsoft.com/office/officeart/2018/2/layout/IconVerticalSolidList"/>
    <dgm:cxn modelId="{D59B4A48-F568-4ED7-B76B-7DBAFD480FC2}" type="presParOf" srcId="{8C85D39D-1DD1-42D2-AA56-FE16561B2C62}" destId="{5F679697-0878-42F1-B882-E45896134DE9}" srcOrd="1" destOrd="0" presId="urn:microsoft.com/office/officeart/2018/2/layout/IconVerticalSolidList"/>
    <dgm:cxn modelId="{1B8F42EA-9697-4D59-BC62-69B9E6361D72}" type="presParOf" srcId="{8C85D39D-1DD1-42D2-AA56-FE16561B2C62}" destId="{F81A154D-C95E-4D7E-AE19-3FFFD1DCF5E8}" srcOrd="2" destOrd="0" presId="urn:microsoft.com/office/officeart/2018/2/layout/IconVerticalSolidList"/>
    <dgm:cxn modelId="{93138009-21DA-491E-AB84-B3F9767E3FFC}" type="presParOf" srcId="{F81A154D-C95E-4D7E-AE19-3FFFD1DCF5E8}" destId="{001FA27D-62CC-4A85-96BA-F37F37DC04EA}" srcOrd="0" destOrd="0" presId="urn:microsoft.com/office/officeart/2018/2/layout/IconVerticalSolidList"/>
    <dgm:cxn modelId="{AFAEF643-A266-4B66-8C1F-C4CDD9EA483B}" type="presParOf" srcId="{F81A154D-C95E-4D7E-AE19-3FFFD1DCF5E8}" destId="{48E98237-A2FE-4F95-8299-B64DA95173CF}" srcOrd="1" destOrd="0" presId="urn:microsoft.com/office/officeart/2018/2/layout/IconVerticalSolidList"/>
    <dgm:cxn modelId="{C8163220-D16C-4FF2-8D2F-BEE4509F34A6}" type="presParOf" srcId="{F81A154D-C95E-4D7E-AE19-3FFFD1DCF5E8}" destId="{7B25CC60-85FE-420F-8F73-930EA6329E8C}" srcOrd="2" destOrd="0" presId="urn:microsoft.com/office/officeart/2018/2/layout/IconVerticalSolidList"/>
    <dgm:cxn modelId="{8463524A-5416-450B-9CDA-9E0C1F5B7779}" type="presParOf" srcId="{F81A154D-C95E-4D7E-AE19-3FFFD1DCF5E8}" destId="{0F1A0F6A-A444-496B-9430-8E2DCB5E1AE5}" srcOrd="3" destOrd="0" presId="urn:microsoft.com/office/officeart/2018/2/layout/IconVerticalSolidList"/>
    <dgm:cxn modelId="{A37178A9-9080-4404-AEED-DEC7B7A0A8B1}" type="presParOf" srcId="{8C85D39D-1DD1-42D2-AA56-FE16561B2C62}" destId="{33E68D3D-28DD-448A-9C8D-4F2FFE4486B1}" srcOrd="3" destOrd="0" presId="urn:microsoft.com/office/officeart/2018/2/layout/IconVerticalSolidList"/>
    <dgm:cxn modelId="{D97FA81E-80B6-428D-BE71-74827B257EC1}" type="presParOf" srcId="{8C85D39D-1DD1-42D2-AA56-FE16561B2C62}" destId="{3E508F8E-1E22-4301-B355-DD99C6CEA181}" srcOrd="4" destOrd="0" presId="urn:microsoft.com/office/officeart/2018/2/layout/IconVerticalSolidList"/>
    <dgm:cxn modelId="{2B3F7980-7317-4E38-950C-B19CE710CF33}" type="presParOf" srcId="{3E508F8E-1E22-4301-B355-DD99C6CEA181}" destId="{372EF6AA-EADD-4EFD-99EB-080746EDE10C}" srcOrd="0" destOrd="0" presId="urn:microsoft.com/office/officeart/2018/2/layout/IconVerticalSolidList"/>
    <dgm:cxn modelId="{ABE3A5B4-B0EA-48D9-904D-0C8C2D957BA9}" type="presParOf" srcId="{3E508F8E-1E22-4301-B355-DD99C6CEA181}" destId="{6332F493-C7B9-4959-8FB7-D0AA4BADDCF6}" srcOrd="1" destOrd="0" presId="urn:microsoft.com/office/officeart/2018/2/layout/IconVerticalSolidList"/>
    <dgm:cxn modelId="{2E4BF926-DC98-4389-BE82-47B7CF77228D}" type="presParOf" srcId="{3E508F8E-1E22-4301-B355-DD99C6CEA181}" destId="{90F19F96-619B-40FC-B0A6-635E7FA1CBF9}" srcOrd="2" destOrd="0" presId="urn:microsoft.com/office/officeart/2018/2/layout/IconVerticalSolidList"/>
    <dgm:cxn modelId="{DBF0F28E-806F-416A-B31C-F280B3DC0297}" type="presParOf" srcId="{3E508F8E-1E22-4301-B355-DD99C6CEA181}" destId="{51428DF6-8DDA-4B9B-A851-AAAEFC25A1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3B4ABD-F1C5-497E-82CA-8E689CC6375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EAF3D2F-9457-463F-863A-D5B756D51D52}">
      <dgm:prSet/>
      <dgm:spPr/>
      <dgm:t>
        <a:bodyPr/>
        <a:lstStyle/>
        <a:p>
          <a:r>
            <a:rPr lang="en-US" dirty="0"/>
            <a:t>Just like last year, it is essential you choose a topic you either already love or are truly interesting in learning</a:t>
          </a:r>
        </a:p>
      </dgm:t>
    </dgm:pt>
    <dgm:pt modelId="{384F5ABE-C118-48B5-A9A3-294C79BC5CF3}" type="parTrans" cxnId="{B0531218-B012-400B-A41E-774CC6BC8FDA}">
      <dgm:prSet/>
      <dgm:spPr/>
      <dgm:t>
        <a:bodyPr/>
        <a:lstStyle/>
        <a:p>
          <a:endParaRPr lang="en-US"/>
        </a:p>
      </dgm:t>
    </dgm:pt>
    <dgm:pt modelId="{CCB632E3-0DD8-4DB5-AA31-CE27BEC0167A}" type="sibTrans" cxnId="{B0531218-B012-400B-A41E-774CC6BC8FDA}">
      <dgm:prSet/>
      <dgm:spPr/>
      <dgm:t>
        <a:bodyPr/>
        <a:lstStyle/>
        <a:p>
          <a:endParaRPr lang="en-US"/>
        </a:p>
      </dgm:t>
    </dgm:pt>
    <dgm:pt modelId="{CC6E6750-50F4-434F-9304-3ED72D920088}">
      <dgm:prSet/>
      <dgm:spPr/>
      <dgm:t>
        <a:bodyPr/>
        <a:lstStyle/>
        <a:p>
          <a:r>
            <a:rPr lang="en-US" dirty="0"/>
            <a:t>You spend the entire year on this topic, and you will have to be interested in it to be motivated</a:t>
          </a:r>
        </a:p>
      </dgm:t>
    </dgm:pt>
    <dgm:pt modelId="{B5D2F70A-CC87-49C9-9F69-9F0E4FB5D18B}" type="parTrans" cxnId="{8A64C3F1-29AE-471E-8CFE-09C69CB50F72}">
      <dgm:prSet/>
      <dgm:spPr/>
      <dgm:t>
        <a:bodyPr/>
        <a:lstStyle/>
        <a:p>
          <a:endParaRPr lang="en-US"/>
        </a:p>
      </dgm:t>
    </dgm:pt>
    <dgm:pt modelId="{01815454-61D8-49DB-A07F-FC68FC69E6C2}" type="sibTrans" cxnId="{8A64C3F1-29AE-471E-8CFE-09C69CB50F72}">
      <dgm:prSet/>
      <dgm:spPr/>
      <dgm:t>
        <a:bodyPr/>
        <a:lstStyle/>
        <a:p>
          <a:endParaRPr lang="en-US"/>
        </a:p>
      </dgm:t>
    </dgm:pt>
    <dgm:pt modelId="{2F701A51-4CEC-4681-B657-852F340CF598}">
      <dgm:prSet/>
      <dgm:spPr/>
      <dgm:t>
        <a:bodyPr/>
        <a:lstStyle/>
        <a:p>
          <a:r>
            <a:rPr lang="en-US" dirty="0"/>
            <a:t>Once you choose a topic you like, it's really cool learning about it and gaining so much knowledge on it</a:t>
          </a:r>
        </a:p>
      </dgm:t>
    </dgm:pt>
    <dgm:pt modelId="{CDC52985-DC80-4107-B927-F45013F19D94}" type="parTrans" cxnId="{66C0341F-936D-4849-8391-65BE71E0E45D}">
      <dgm:prSet/>
      <dgm:spPr/>
      <dgm:t>
        <a:bodyPr/>
        <a:lstStyle/>
        <a:p>
          <a:endParaRPr lang="en-US"/>
        </a:p>
      </dgm:t>
    </dgm:pt>
    <dgm:pt modelId="{C37EA50F-A5D1-4C27-B50E-853EED84B580}" type="sibTrans" cxnId="{66C0341F-936D-4849-8391-65BE71E0E45D}">
      <dgm:prSet/>
      <dgm:spPr/>
      <dgm:t>
        <a:bodyPr/>
        <a:lstStyle/>
        <a:p>
          <a:endParaRPr lang="en-US"/>
        </a:p>
      </dgm:t>
    </dgm:pt>
    <dgm:pt modelId="{B4E1CBFE-6D7F-4F6F-8C9A-F2DEE2D59AF3}">
      <dgm:prSet/>
      <dgm:spPr/>
      <dgm:t>
        <a:bodyPr/>
        <a:lstStyle/>
        <a:p>
          <a:pPr rtl="0"/>
          <a:r>
            <a:rPr lang="en-US" dirty="0"/>
            <a:t>Crihfield will give you a range of topics to stay away from</a:t>
          </a:r>
          <a:r>
            <a:rPr lang="en-US" dirty="0">
              <a:latin typeface="Goudy Old Style"/>
            </a:rPr>
            <a:t> so</a:t>
          </a:r>
          <a:r>
            <a:rPr lang="en-US" dirty="0"/>
            <a:t> listen to her because she knows what she is doing</a:t>
          </a:r>
        </a:p>
      </dgm:t>
    </dgm:pt>
    <dgm:pt modelId="{E5FAF325-EE5B-4338-A82C-F36CAA06AE38}" type="parTrans" cxnId="{6DEA70F0-B030-4670-A7B4-6EDD0E0E88E1}">
      <dgm:prSet/>
      <dgm:spPr/>
      <dgm:t>
        <a:bodyPr/>
        <a:lstStyle/>
        <a:p>
          <a:endParaRPr lang="en-US"/>
        </a:p>
      </dgm:t>
    </dgm:pt>
    <dgm:pt modelId="{0DAE2AEE-6C22-4B5E-8671-EE0EE28C8402}" type="sibTrans" cxnId="{6DEA70F0-B030-4670-A7B4-6EDD0E0E88E1}">
      <dgm:prSet/>
      <dgm:spPr/>
      <dgm:t>
        <a:bodyPr/>
        <a:lstStyle/>
        <a:p>
          <a:endParaRPr lang="en-US"/>
        </a:p>
      </dgm:t>
    </dgm:pt>
    <dgm:pt modelId="{5E0B16A5-68DC-4B4E-82B7-B616ADAA94D3}" type="pres">
      <dgm:prSet presAssocID="{D23B4ABD-F1C5-497E-82CA-8E689CC63754}" presName="root" presStyleCnt="0">
        <dgm:presLayoutVars>
          <dgm:dir/>
          <dgm:resizeHandles val="exact"/>
        </dgm:presLayoutVars>
      </dgm:prSet>
      <dgm:spPr/>
    </dgm:pt>
    <dgm:pt modelId="{8C2EFD16-62F0-4A58-8B0C-BB7B59AD7053}" type="pres">
      <dgm:prSet presAssocID="{5EAF3D2F-9457-463F-863A-D5B756D51D52}" presName="compNode" presStyleCnt="0"/>
      <dgm:spPr/>
    </dgm:pt>
    <dgm:pt modelId="{3EDBD4FB-24D7-4A2D-8B34-FA53E2A04345}" type="pres">
      <dgm:prSet presAssocID="{5EAF3D2F-9457-463F-863A-D5B756D51D52}" presName="bgRect" presStyleLbl="bgShp" presStyleIdx="0" presStyleCnt="4"/>
      <dgm:spPr/>
    </dgm:pt>
    <dgm:pt modelId="{A20D5A6D-7FB1-47BD-98B5-E5A71FBB3C93}" type="pres">
      <dgm:prSet presAssocID="{5EAF3D2F-9457-463F-863A-D5B756D51D5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B7A8024-A735-4372-A94A-1A674BD6E8A0}" type="pres">
      <dgm:prSet presAssocID="{5EAF3D2F-9457-463F-863A-D5B756D51D52}" presName="spaceRect" presStyleCnt="0"/>
      <dgm:spPr/>
    </dgm:pt>
    <dgm:pt modelId="{C15012C4-483B-4D29-9BFF-C4311E7A7FBE}" type="pres">
      <dgm:prSet presAssocID="{5EAF3D2F-9457-463F-863A-D5B756D51D52}" presName="parTx" presStyleLbl="revTx" presStyleIdx="0" presStyleCnt="4">
        <dgm:presLayoutVars>
          <dgm:chMax val="0"/>
          <dgm:chPref val="0"/>
        </dgm:presLayoutVars>
      </dgm:prSet>
      <dgm:spPr/>
    </dgm:pt>
    <dgm:pt modelId="{154C1247-F835-4E50-BF0D-AA9AE77FC20F}" type="pres">
      <dgm:prSet presAssocID="{CCB632E3-0DD8-4DB5-AA31-CE27BEC0167A}" presName="sibTrans" presStyleCnt="0"/>
      <dgm:spPr/>
    </dgm:pt>
    <dgm:pt modelId="{A2345EB4-975A-400E-92EA-7A4C333F8B07}" type="pres">
      <dgm:prSet presAssocID="{CC6E6750-50F4-434F-9304-3ED72D920088}" presName="compNode" presStyleCnt="0"/>
      <dgm:spPr/>
    </dgm:pt>
    <dgm:pt modelId="{1525454F-6F82-4239-AC49-C5A62878A3D9}" type="pres">
      <dgm:prSet presAssocID="{CC6E6750-50F4-434F-9304-3ED72D920088}" presName="bgRect" presStyleLbl="bgShp" presStyleIdx="1" presStyleCnt="4"/>
      <dgm:spPr/>
    </dgm:pt>
    <dgm:pt modelId="{9C36C992-2F7C-4161-8DF6-333A128FF76B}" type="pres">
      <dgm:prSet presAssocID="{CC6E6750-50F4-434F-9304-3ED72D92008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BA97D200-85A6-453F-9D10-27394E84D18A}" type="pres">
      <dgm:prSet presAssocID="{CC6E6750-50F4-434F-9304-3ED72D920088}" presName="spaceRect" presStyleCnt="0"/>
      <dgm:spPr/>
    </dgm:pt>
    <dgm:pt modelId="{5DD34D7D-A7A1-4D37-8C74-2DED37271A19}" type="pres">
      <dgm:prSet presAssocID="{CC6E6750-50F4-434F-9304-3ED72D920088}" presName="parTx" presStyleLbl="revTx" presStyleIdx="1" presStyleCnt="4">
        <dgm:presLayoutVars>
          <dgm:chMax val="0"/>
          <dgm:chPref val="0"/>
        </dgm:presLayoutVars>
      </dgm:prSet>
      <dgm:spPr/>
    </dgm:pt>
    <dgm:pt modelId="{D7B12B9B-9707-43FF-8E30-A2C1D3050D34}" type="pres">
      <dgm:prSet presAssocID="{01815454-61D8-49DB-A07F-FC68FC69E6C2}" presName="sibTrans" presStyleCnt="0"/>
      <dgm:spPr/>
    </dgm:pt>
    <dgm:pt modelId="{B940C3D2-2BC5-4C10-9F55-E446D10AC9E5}" type="pres">
      <dgm:prSet presAssocID="{2F701A51-4CEC-4681-B657-852F340CF598}" presName="compNode" presStyleCnt="0"/>
      <dgm:spPr/>
    </dgm:pt>
    <dgm:pt modelId="{39F70C9C-9729-4029-818F-CAC94EC2958E}" type="pres">
      <dgm:prSet presAssocID="{2F701A51-4CEC-4681-B657-852F340CF598}" presName="bgRect" presStyleLbl="bgShp" presStyleIdx="2" presStyleCnt="4"/>
      <dgm:spPr/>
    </dgm:pt>
    <dgm:pt modelId="{E8404109-B998-42E4-B826-C8E984AD54B3}" type="pres">
      <dgm:prSet presAssocID="{2F701A51-4CEC-4681-B657-852F340CF59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2435FC6-12B0-49FA-95B2-03982271447C}" type="pres">
      <dgm:prSet presAssocID="{2F701A51-4CEC-4681-B657-852F340CF598}" presName="spaceRect" presStyleCnt="0"/>
      <dgm:spPr/>
    </dgm:pt>
    <dgm:pt modelId="{DDD5B4D9-D4E2-4173-9F2A-153E4CE05E14}" type="pres">
      <dgm:prSet presAssocID="{2F701A51-4CEC-4681-B657-852F340CF598}" presName="parTx" presStyleLbl="revTx" presStyleIdx="2" presStyleCnt="4">
        <dgm:presLayoutVars>
          <dgm:chMax val="0"/>
          <dgm:chPref val="0"/>
        </dgm:presLayoutVars>
      </dgm:prSet>
      <dgm:spPr/>
    </dgm:pt>
    <dgm:pt modelId="{26101F59-CBB0-4C50-9C2A-8E34498C5F15}" type="pres">
      <dgm:prSet presAssocID="{C37EA50F-A5D1-4C27-B50E-853EED84B580}" presName="sibTrans" presStyleCnt="0"/>
      <dgm:spPr/>
    </dgm:pt>
    <dgm:pt modelId="{F938ACDF-511F-444F-A94D-0A6056D3D947}" type="pres">
      <dgm:prSet presAssocID="{B4E1CBFE-6D7F-4F6F-8C9A-F2DEE2D59AF3}" presName="compNode" presStyleCnt="0"/>
      <dgm:spPr/>
    </dgm:pt>
    <dgm:pt modelId="{8F3590FF-ACEC-449C-8E2E-BEE44B07E7BC}" type="pres">
      <dgm:prSet presAssocID="{B4E1CBFE-6D7F-4F6F-8C9A-F2DEE2D59AF3}" presName="bgRect" presStyleLbl="bgShp" presStyleIdx="3" presStyleCnt="4"/>
      <dgm:spPr/>
    </dgm:pt>
    <dgm:pt modelId="{2A8CA3F4-82A1-4DBE-9916-103FBDECC374}" type="pres">
      <dgm:prSet presAssocID="{B4E1CBFE-6D7F-4F6F-8C9A-F2DEE2D59AF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el Face with Solid Fill"/>
        </a:ext>
      </dgm:extLst>
    </dgm:pt>
    <dgm:pt modelId="{594D5B23-31B8-4D05-8CF3-716F7F29960B}" type="pres">
      <dgm:prSet presAssocID="{B4E1CBFE-6D7F-4F6F-8C9A-F2DEE2D59AF3}" presName="spaceRect" presStyleCnt="0"/>
      <dgm:spPr/>
    </dgm:pt>
    <dgm:pt modelId="{361DD853-A2A9-4466-A770-E69B33A2B79C}" type="pres">
      <dgm:prSet presAssocID="{B4E1CBFE-6D7F-4F6F-8C9A-F2DEE2D59AF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3963F17-0C05-480E-8416-31A45BE0FB85}" type="presOf" srcId="{CC6E6750-50F4-434F-9304-3ED72D920088}" destId="{5DD34D7D-A7A1-4D37-8C74-2DED37271A19}" srcOrd="0" destOrd="0" presId="urn:microsoft.com/office/officeart/2018/2/layout/IconVerticalSolidList"/>
    <dgm:cxn modelId="{B0531218-B012-400B-A41E-774CC6BC8FDA}" srcId="{D23B4ABD-F1C5-497E-82CA-8E689CC63754}" destId="{5EAF3D2F-9457-463F-863A-D5B756D51D52}" srcOrd="0" destOrd="0" parTransId="{384F5ABE-C118-48B5-A9A3-294C79BC5CF3}" sibTransId="{CCB632E3-0DD8-4DB5-AA31-CE27BEC0167A}"/>
    <dgm:cxn modelId="{66C0341F-936D-4849-8391-65BE71E0E45D}" srcId="{D23B4ABD-F1C5-497E-82CA-8E689CC63754}" destId="{2F701A51-4CEC-4681-B657-852F340CF598}" srcOrd="2" destOrd="0" parTransId="{CDC52985-DC80-4107-B927-F45013F19D94}" sibTransId="{C37EA50F-A5D1-4C27-B50E-853EED84B580}"/>
    <dgm:cxn modelId="{01BB3D4C-2600-41A7-BDC0-4A049E78282B}" type="presOf" srcId="{B4E1CBFE-6D7F-4F6F-8C9A-F2DEE2D59AF3}" destId="{361DD853-A2A9-4466-A770-E69B33A2B79C}" srcOrd="0" destOrd="0" presId="urn:microsoft.com/office/officeart/2018/2/layout/IconVerticalSolidList"/>
    <dgm:cxn modelId="{BAAE7E52-7943-40BA-A720-DE18F4646A17}" type="presOf" srcId="{5EAF3D2F-9457-463F-863A-D5B756D51D52}" destId="{C15012C4-483B-4D29-9BFF-C4311E7A7FBE}" srcOrd="0" destOrd="0" presId="urn:microsoft.com/office/officeart/2018/2/layout/IconVerticalSolidList"/>
    <dgm:cxn modelId="{67EABAE5-E1E0-4A5E-9251-F46599751159}" type="presOf" srcId="{D23B4ABD-F1C5-497E-82CA-8E689CC63754}" destId="{5E0B16A5-68DC-4B4E-82B7-B616ADAA94D3}" srcOrd="0" destOrd="0" presId="urn:microsoft.com/office/officeart/2018/2/layout/IconVerticalSolidList"/>
    <dgm:cxn modelId="{6DEA70F0-B030-4670-A7B4-6EDD0E0E88E1}" srcId="{D23B4ABD-F1C5-497E-82CA-8E689CC63754}" destId="{B4E1CBFE-6D7F-4F6F-8C9A-F2DEE2D59AF3}" srcOrd="3" destOrd="0" parTransId="{E5FAF325-EE5B-4338-A82C-F36CAA06AE38}" sibTransId="{0DAE2AEE-6C22-4B5E-8671-EE0EE28C8402}"/>
    <dgm:cxn modelId="{8A64C3F1-29AE-471E-8CFE-09C69CB50F72}" srcId="{D23B4ABD-F1C5-497E-82CA-8E689CC63754}" destId="{CC6E6750-50F4-434F-9304-3ED72D920088}" srcOrd="1" destOrd="0" parTransId="{B5D2F70A-CC87-49C9-9F69-9F0E4FB5D18B}" sibTransId="{01815454-61D8-49DB-A07F-FC68FC69E6C2}"/>
    <dgm:cxn modelId="{480ADEF8-F1F8-4CBC-86C2-5A9224FB827F}" type="presOf" srcId="{2F701A51-4CEC-4681-B657-852F340CF598}" destId="{DDD5B4D9-D4E2-4173-9F2A-153E4CE05E14}" srcOrd="0" destOrd="0" presId="urn:microsoft.com/office/officeart/2018/2/layout/IconVerticalSolidList"/>
    <dgm:cxn modelId="{A77BF13E-C8AD-4178-9A91-663F04A3E1A9}" type="presParOf" srcId="{5E0B16A5-68DC-4B4E-82B7-B616ADAA94D3}" destId="{8C2EFD16-62F0-4A58-8B0C-BB7B59AD7053}" srcOrd="0" destOrd="0" presId="urn:microsoft.com/office/officeart/2018/2/layout/IconVerticalSolidList"/>
    <dgm:cxn modelId="{57FAC378-151E-410E-A511-0CBA8025C780}" type="presParOf" srcId="{8C2EFD16-62F0-4A58-8B0C-BB7B59AD7053}" destId="{3EDBD4FB-24D7-4A2D-8B34-FA53E2A04345}" srcOrd="0" destOrd="0" presId="urn:microsoft.com/office/officeart/2018/2/layout/IconVerticalSolidList"/>
    <dgm:cxn modelId="{04F35EE7-2F2C-4EE5-979B-D12015F609A1}" type="presParOf" srcId="{8C2EFD16-62F0-4A58-8B0C-BB7B59AD7053}" destId="{A20D5A6D-7FB1-47BD-98B5-E5A71FBB3C93}" srcOrd="1" destOrd="0" presId="urn:microsoft.com/office/officeart/2018/2/layout/IconVerticalSolidList"/>
    <dgm:cxn modelId="{66C48FA6-D404-48E9-886F-446FCA57168C}" type="presParOf" srcId="{8C2EFD16-62F0-4A58-8B0C-BB7B59AD7053}" destId="{9B7A8024-A735-4372-A94A-1A674BD6E8A0}" srcOrd="2" destOrd="0" presId="urn:microsoft.com/office/officeart/2018/2/layout/IconVerticalSolidList"/>
    <dgm:cxn modelId="{C55F9268-9A67-40A7-8B24-0CEA7F1CCD36}" type="presParOf" srcId="{8C2EFD16-62F0-4A58-8B0C-BB7B59AD7053}" destId="{C15012C4-483B-4D29-9BFF-C4311E7A7FBE}" srcOrd="3" destOrd="0" presId="urn:microsoft.com/office/officeart/2018/2/layout/IconVerticalSolidList"/>
    <dgm:cxn modelId="{5534EF4B-FD42-4B9E-B2F6-096337824EFB}" type="presParOf" srcId="{5E0B16A5-68DC-4B4E-82B7-B616ADAA94D3}" destId="{154C1247-F835-4E50-BF0D-AA9AE77FC20F}" srcOrd="1" destOrd="0" presId="urn:microsoft.com/office/officeart/2018/2/layout/IconVerticalSolidList"/>
    <dgm:cxn modelId="{ABFC2E06-9BED-474C-83F4-AB680E6CFAD6}" type="presParOf" srcId="{5E0B16A5-68DC-4B4E-82B7-B616ADAA94D3}" destId="{A2345EB4-975A-400E-92EA-7A4C333F8B07}" srcOrd="2" destOrd="0" presId="urn:microsoft.com/office/officeart/2018/2/layout/IconVerticalSolidList"/>
    <dgm:cxn modelId="{2EC41634-972C-493C-9A58-33E4D2BF30C2}" type="presParOf" srcId="{A2345EB4-975A-400E-92EA-7A4C333F8B07}" destId="{1525454F-6F82-4239-AC49-C5A62878A3D9}" srcOrd="0" destOrd="0" presId="urn:microsoft.com/office/officeart/2018/2/layout/IconVerticalSolidList"/>
    <dgm:cxn modelId="{0E36EF3E-ECDD-418F-AB32-C6326A46C663}" type="presParOf" srcId="{A2345EB4-975A-400E-92EA-7A4C333F8B07}" destId="{9C36C992-2F7C-4161-8DF6-333A128FF76B}" srcOrd="1" destOrd="0" presId="urn:microsoft.com/office/officeart/2018/2/layout/IconVerticalSolidList"/>
    <dgm:cxn modelId="{AE792BC8-F80F-4E4E-AB23-D88C8A9A730F}" type="presParOf" srcId="{A2345EB4-975A-400E-92EA-7A4C333F8B07}" destId="{BA97D200-85A6-453F-9D10-27394E84D18A}" srcOrd="2" destOrd="0" presId="urn:microsoft.com/office/officeart/2018/2/layout/IconVerticalSolidList"/>
    <dgm:cxn modelId="{2A608689-6557-42BF-8359-C08973AB2FDB}" type="presParOf" srcId="{A2345EB4-975A-400E-92EA-7A4C333F8B07}" destId="{5DD34D7D-A7A1-4D37-8C74-2DED37271A19}" srcOrd="3" destOrd="0" presId="urn:microsoft.com/office/officeart/2018/2/layout/IconVerticalSolidList"/>
    <dgm:cxn modelId="{4E298B0A-BB69-4004-8AF9-7A07AD87611C}" type="presParOf" srcId="{5E0B16A5-68DC-4B4E-82B7-B616ADAA94D3}" destId="{D7B12B9B-9707-43FF-8E30-A2C1D3050D34}" srcOrd="3" destOrd="0" presId="urn:microsoft.com/office/officeart/2018/2/layout/IconVerticalSolidList"/>
    <dgm:cxn modelId="{0C7B3E0A-2093-4DEF-B4F9-BCE6359744CB}" type="presParOf" srcId="{5E0B16A5-68DC-4B4E-82B7-B616ADAA94D3}" destId="{B940C3D2-2BC5-4C10-9F55-E446D10AC9E5}" srcOrd="4" destOrd="0" presId="urn:microsoft.com/office/officeart/2018/2/layout/IconVerticalSolidList"/>
    <dgm:cxn modelId="{B7BB194B-AFDD-4600-8C2B-E35C27C5347B}" type="presParOf" srcId="{B940C3D2-2BC5-4C10-9F55-E446D10AC9E5}" destId="{39F70C9C-9729-4029-818F-CAC94EC2958E}" srcOrd="0" destOrd="0" presId="urn:microsoft.com/office/officeart/2018/2/layout/IconVerticalSolidList"/>
    <dgm:cxn modelId="{A5484FB9-5D68-422C-8389-ED877DC1DB92}" type="presParOf" srcId="{B940C3D2-2BC5-4C10-9F55-E446D10AC9E5}" destId="{E8404109-B998-42E4-B826-C8E984AD54B3}" srcOrd="1" destOrd="0" presId="urn:microsoft.com/office/officeart/2018/2/layout/IconVerticalSolidList"/>
    <dgm:cxn modelId="{FE4FC547-77ED-4859-AEEA-25AF1BFEF406}" type="presParOf" srcId="{B940C3D2-2BC5-4C10-9F55-E446D10AC9E5}" destId="{02435FC6-12B0-49FA-95B2-03982271447C}" srcOrd="2" destOrd="0" presId="urn:microsoft.com/office/officeart/2018/2/layout/IconVerticalSolidList"/>
    <dgm:cxn modelId="{D1B7A1F5-6955-40C8-93B1-9FDC56551263}" type="presParOf" srcId="{B940C3D2-2BC5-4C10-9F55-E446D10AC9E5}" destId="{DDD5B4D9-D4E2-4173-9F2A-153E4CE05E14}" srcOrd="3" destOrd="0" presId="urn:microsoft.com/office/officeart/2018/2/layout/IconVerticalSolidList"/>
    <dgm:cxn modelId="{23DC7327-D2BD-4096-B17F-3F5559742F7B}" type="presParOf" srcId="{5E0B16A5-68DC-4B4E-82B7-B616ADAA94D3}" destId="{26101F59-CBB0-4C50-9C2A-8E34498C5F15}" srcOrd="5" destOrd="0" presId="urn:microsoft.com/office/officeart/2018/2/layout/IconVerticalSolidList"/>
    <dgm:cxn modelId="{170DFCEC-735D-453E-A399-86B8161181A3}" type="presParOf" srcId="{5E0B16A5-68DC-4B4E-82B7-B616ADAA94D3}" destId="{F938ACDF-511F-444F-A94D-0A6056D3D947}" srcOrd="6" destOrd="0" presId="urn:microsoft.com/office/officeart/2018/2/layout/IconVerticalSolidList"/>
    <dgm:cxn modelId="{2A31740A-3B7B-471E-A7C1-31BC637D3642}" type="presParOf" srcId="{F938ACDF-511F-444F-A94D-0A6056D3D947}" destId="{8F3590FF-ACEC-449C-8E2E-BEE44B07E7BC}" srcOrd="0" destOrd="0" presId="urn:microsoft.com/office/officeart/2018/2/layout/IconVerticalSolidList"/>
    <dgm:cxn modelId="{0252D973-D141-428E-BFFE-ABD717AED0CF}" type="presParOf" srcId="{F938ACDF-511F-444F-A94D-0A6056D3D947}" destId="{2A8CA3F4-82A1-4DBE-9916-103FBDECC374}" srcOrd="1" destOrd="0" presId="urn:microsoft.com/office/officeart/2018/2/layout/IconVerticalSolidList"/>
    <dgm:cxn modelId="{A826AC79-33D3-4F17-A9AB-8CD8E71FCF37}" type="presParOf" srcId="{F938ACDF-511F-444F-A94D-0A6056D3D947}" destId="{594D5B23-31B8-4D05-8CF3-716F7F29960B}" srcOrd="2" destOrd="0" presId="urn:microsoft.com/office/officeart/2018/2/layout/IconVerticalSolidList"/>
    <dgm:cxn modelId="{2D7C2F8F-8B24-4991-84DE-D67BD4B95820}" type="presParOf" srcId="{F938ACDF-511F-444F-A94D-0A6056D3D947}" destId="{361DD853-A2A9-4466-A770-E69B33A2B79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9AC53-5F1F-4626-9B64-AD4A0F0FFAAD}">
      <dsp:nvSpPr>
        <dsp:cNvPr id="0" name=""/>
        <dsp:cNvSpPr/>
      </dsp:nvSpPr>
      <dsp:spPr>
        <a:xfrm>
          <a:off x="0" y="719"/>
          <a:ext cx="6641910" cy="16841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87A13-0376-4710-A257-A47CA78A6D43}">
      <dsp:nvSpPr>
        <dsp:cNvPr id="0" name=""/>
        <dsp:cNvSpPr/>
      </dsp:nvSpPr>
      <dsp:spPr>
        <a:xfrm>
          <a:off x="509443" y="379644"/>
          <a:ext cx="926261" cy="9262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2B429-40EF-4943-9C22-A36769468511}">
      <dsp:nvSpPr>
        <dsp:cNvPr id="0" name=""/>
        <dsp:cNvSpPr/>
      </dsp:nvSpPr>
      <dsp:spPr>
        <a:xfrm>
          <a:off x="1945149" y="719"/>
          <a:ext cx="4696760" cy="1684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35" tIns="178235" rIns="178235" bIns="17823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IF YOU ARE HUUUUUUGE PROCRASTINATOR.... get up go to the AICE office and change your schedule</a:t>
          </a:r>
        </a:p>
      </dsp:txBody>
      <dsp:txXfrm>
        <a:off x="1945149" y="719"/>
        <a:ext cx="4696760" cy="1684112"/>
      </dsp:txXfrm>
    </dsp:sp>
    <dsp:sp modelId="{001FA27D-62CC-4A85-96BA-F37F37DC04EA}">
      <dsp:nvSpPr>
        <dsp:cNvPr id="0" name=""/>
        <dsp:cNvSpPr/>
      </dsp:nvSpPr>
      <dsp:spPr>
        <a:xfrm>
          <a:off x="0" y="2105859"/>
          <a:ext cx="6641910" cy="16841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98237-A2FE-4F95-8299-B64DA95173CF}">
      <dsp:nvSpPr>
        <dsp:cNvPr id="0" name=""/>
        <dsp:cNvSpPr/>
      </dsp:nvSpPr>
      <dsp:spPr>
        <a:xfrm>
          <a:off x="509443" y="2484785"/>
          <a:ext cx="926261" cy="9262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A0F6A-A444-496B-9430-8E2DCB5E1AE5}">
      <dsp:nvSpPr>
        <dsp:cNvPr id="0" name=""/>
        <dsp:cNvSpPr/>
      </dsp:nvSpPr>
      <dsp:spPr>
        <a:xfrm>
          <a:off x="1945149" y="2105859"/>
          <a:ext cx="4696760" cy="1684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35" tIns="178235" rIns="178235" bIns="17823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If you think you will change your procrastination ways YOUR SENIOR YEAR in high school, you won't</a:t>
          </a:r>
        </a:p>
      </dsp:txBody>
      <dsp:txXfrm>
        <a:off x="1945149" y="2105859"/>
        <a:ext cx="4696760" cy="1684112"/>
      </dsp:txXfrm>
    </dsp:sp>
    <dsp:sp modelId="{372EF6AA-EADD-4EFD-99EB-080746EDE10C}">
      <dsp:nvSpPr>
        <dsp:cNvPr id="0" name=""/>
        <dsp:cNvSpPr/>
      </dsp:nvSpPr>
      <dsp:spPr>
        <a:xfrm>
          <a:off x="0" y="4211000"/>
          <a:ext cx="6641910" cy="16841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2F493-C7B9-4959-8FB7-D0AA4BADDCF6}">
      <dsp:nvSpPr>
        <dsp:cNvPr id="0" name=""/>
        <dsp:cNvSpPr/>
      </dsp:nvSpPr>
      <dsp:spPr>
        <a:xfrm>
          <a:off x="509443" y="4589925"/>
          <a:ext cx="926261" cy="9262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428DF6-8DDA-4B9B-A851-AAAEFC25A11E}">
      <dsp:nvSpPr>
        <dsp:cNvPr id="0" name=""/>
        <dsp:cNvSpPr/>
      </dsp:nvSpPr>
      <dsp:spPr>
        <a:xfrm>
          <a:off x="1945149" y="4211000"/>
          <a:ext cx="4696760" cy="1684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35" tIns="178235" rIns="178235" bIns="17823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You will MOST LIKELY be so stressed out about college applications, college decisions, and financial aid that global perspectives will be at the bottom of your priority list</a:t>
          </a:r>
        </a:p>
      </dsp:txBody>
      <dsp:txXfrm>
        <a:off x="1945149" y="4211000"/>
        <a:ext cx="4696760" cy="1684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BD4FB-24D7-4A2D-8B34-FA53E2A04345}">
      <dsp:nvSpPr>
        <dsp:cNvPr id="0" name=""/>
        <dsp:cNvSpPr/>
      </dsp:nvSpPr>
      <dsp:spPr>
        <a:xfrm>
          <a:off x="0" y="2277"/>
          <a:ext cx="6096000" cy="11540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D5A6D-7FB1-47BD-98B5-E5A71FBB3C93}">
      <dsp:nvSpPr>
        <dsp:cNvPr id="0" name=""/>
        <dsp:cNvSpPr/>
      </dsp:nvSpPr>
      <dsp:spPr>
        <a:xfrm>
          <a:off x="349107" y="261943"/>
          <a:ext cx="634740" cy="6347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012C4-483B-4D29-9BFF-C4311E7A7FBE}">
      <dsp:nvSpPr>
        <dsp:cNvPr id="0" name=""/>
        <dsp:cNvSpPr/>
      </dsp:nvSpPr>
      <dsp:spPr>
        <a:xfrm>
          <a:off x="1332954" y="2277"/>
          <a:ext cx="4763045" cy="115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39" tIns="122139" rIns="122139" bIns="12213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Just like last year, it is essential you choose a topic you either already love or are truly interesting in learning</a:t>
          </a:r>
        </a:p>
      </dsp:txBody>
      <dsp:txXfrm>
        <a:off x="1332954" y="2277"/>
        <a:ext cx="4763045" cy="1154072"/>
      </dsp:txXfrm>
    </dsp:sp>
    <dsp:sp modelId="{1525454F-6F82-4239-AC49-C5A62878A3D9}">
      <dsp:nvSpPr>
        <dsp:cNvPr id="0" name=""/>
        <dsp:cNvSpPr/>
      </dsp:nvSpPr>
      <dsp:spPr>
        <a:xfrm>
          <a:off x="0" y="1444868"/>
          <a:ext cx="6096000" cy="11540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6C992-2F7C-4161-8DF6-333A128FF76B}">
      <dsp:nvSpPr>
        <dsp:cNvPr id="0" name=""/>
        <dsp:cNvSpPr/>
      </dsp:nvSpPr>
      <dsp:spPr>
        <a:xfrm>
          <a:off x="349107" y="1704534"/>
          <a:ext cx="634740" cy="6347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D34D7D-A7A1-4D37-8C74-2DED37271A19}">
      <dsp:nvSpPr>
        <dsp:cNvPr id="0" name=""/>
        <dsp:cNvSpPr/>
      </dsp:nvSpPr>
      <dsp:spPr>
        <a:xfrm>
          <a:off x="1332954" y="1444868"/>
          <a:ext cx="4763045" cy="115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39" tIns="122139" rIns="122139" bIns="12213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You spend the entire year on this topic, and you will have to be interested in it to be motivated</a:t>
          </a:r>
        </a:p>
      </dsp:txBody>
      <dsp:txXfrm>
        <a:off x="1332954" y="1444868"/>
        <a:ext cx="4763045" cy="1154072"/>
      </dsp:txXfrm>
    </dsp:sp>
    <dsp:sp modelId="{39F70C9C-9729-4029-818F-CAC94EC2958E}">
      <dsp:nvSpPr>
        <dsp:cNvPr id="0" name=""/>
        <dsp:cNvSpPr/>
      </dsp:nvSpPr>
      <dsp:spPr>
        <a:xfrm>
          <a:off x="0" y="2887459"/>
          <a:ext cx="6096000" cy="11540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404109-B998-42E4-B826-C8E984AD54B3}">
      <dsp:nvSpPr>
        <dsp:cNvPr id="0" name=""/>
        <dsp:cNvSpPr/>
      </dsp:nvSpPr>
      <dsp:spPr>
        <a:xfrm>
          <a:off x="349107" y="3147125"/>
          <a:ext cx="634740" cy="6347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5B4D9-D4E2-4173-9F2A-153E4CE05E14}">
      <dsp:nvSpPr>
        <dsp:cNvPr id="0" name=""/>
        <dsp:cNvSpPr/>
      </dsp:nvSpPr>
      <dsp:spPr>
        <a:xfrm>
          <a:off x="1332954" y="2887459"/>
          <a:ext cx="4763045" cy="115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39" tIns="122139" rIns="122139" bIns="12213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Once you choose a topic you like, it's really cool learning about it and gaining so much knowledge on it</a:t>
          </a:r>
        </a:p>
      </dsp:txBody>
      <dsp:txXfrm>
        <a:off x="1332954" y="2887459"/>
        <a:ext cx="4763045" cy="1154072"/>
      </dsp:txXfrm>
    </dsp:sp>
    <dsp:sp modelId="{8F3590FF-ACEC-449C-8E2E-BEE44B07E7BC}">
      <dsp:nvSpPr>
        <dsp:cNvPr id="0" name=""/>
        <dsp:cNvSpPr/>
      </dsp:nvSpPr>
      <dsp:spPr>
        <a:xfrm>
          <a:off x="0" y="4330050"/>
          <a:ext cx="6096000" cy="11540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8CA3F4-82A1-4DBE-9916-103FBDECC374}">
      <dsp:nvSpPr>
        <dsp:cNvPr id="0" name=""/>
        <dsp:cNvSpPr/>
      </dsp:nvSpPr>
      <dsp:spPr>
        <a:xfrm>
          <a:off x="349107" y="4589716"/>
          <a:ext cx="634740" cy="63474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DD853-A2A9-4466-A770-E69B33A2B79C}">
      <dsp:nvSpPr>
        <dsp:cNvPr id="0" name=""/>
        <dsp:cNvSpPr/>
      </dsp:nvSpPr>
      <dsp:spPr>
        <a:xfrm>
          <a:off x="1332954" y="4330050"/>
          <a:ext cx="4763045" cy="115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39" tIns="122139" rIns="122139" bIns="122139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Crihfield will give you a range of topics to stay away from</a:t>
          </a:r>
          <a:r>
            <a:rPr lang="en-US" sz="2200" kern="1200" dirty="0">
              <a:latin typeface="Goudy Old Style"/>
            </a:rPr>
            <a:t> so</a:t>
          </a:r>
          <a:r>
            <a:rPr lang="en-US" sz="2200" kern="1200" dirty="0"/>
            <a:t> listen to her because she knows what she is doing</a:t>
          </a:r>
        </a:p>
      </dsp:txBody>
      <dsp:txXfrm>
        <a:off x="1332954" y="4330050"/>
        <a:ext cx="4763045" cy="1154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8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0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0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18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4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07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7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0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1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57" r:id="rId6"/>
    <p:sldLayoutId id="2147483753" r:id="rId7"/>
    <p:sldLayoutId id="2147483754" r:id="rId8"/>
    <p:sldLayoutId id="2147483755" r:id="rId9"/>
    <p:sldLayoutId id="2147483756" r:id="rId10"/>
    <p:sldLayoutId id="214748375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ivity103.com/backgrounds/index.ht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ivity103.com/backgrounds/index.ht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/3.0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ntu_face-cool.sv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lynnfriedman/13944701232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ivity103.com/backgrounds/index.ht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ivity103.com/backgrounds/index.ht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ivity103.com/backgrounds/index.ht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F57B0F3-A8E0-41BC-8EE0-80EDA7439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AD20A6-8FD1-4602-AFB8-8F5903BB9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42BD0CA-AB68-4EF2-9E2A-C4E24BD45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00" y="2057400"/>
            <a:ext cx="6781800" cy="27432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0900" y="2516094"/>
            <a:ext cx="5448300" cy="105709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2"/>
                </a:solidFill>
                <a:cs typeface="Calibri Light"/>
              </a:rPr>
              <a:t>How to succeed in AICE Global Perspectives A level</a:t>
            </a:r>
            <a:endParaRPr lang="en-US" sz="280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0900" y="3713871"/>
            <a:ext cx="5448300" cy="75055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bg1"/>
                </a:solidFill>
                <a:cs typeface="Calibri"/>
              </a:rPr>
              <a:t>By: Genesis Rodriguez-Rodriguez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blur&#10;&#10;Description automatically generated">
            <a:extLst>
              <a:ext uri="{FF2B5EF4-FFF2-40B4-BE49-F238E27FC236}">
                <a16:creationId xmlns:a16="http://schemas.microsoft.com/office/drawing/2014/main" id="{E573C4E5-1893-47B0-903E-2D9680AAD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067" b="20934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37E9081-32E2-43C3-80C8-7F3854D9D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2000" cy="3429000"/>
          </a:xfrm>
          <a:prstGeom prst="rect">
            <a:avLst/>
          </a:prstGeom>
          <a:gradFill>
            <a:gsLst>
              <a:gs pos="47000">
                <a:srgbClr val="000000">
                  <a:alpha val="23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47816-A259-46FC-AA24-3FD7A9BE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788" y="3148012"/>
            <a:ext cx="9486900" cy="128154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b="1" cap="all" spc="300" dirty="0">
                <a:solidFill>
                  <a:srgbClr val="FFFFFF"/>
                </a:solidFill>
              </a:rPr>
              <a:t>Pick a topic you love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44814E-8610-4483-9D54-B75EDE5BE794}"/>
              </a:ext>
            </a:extLst>
          </p:cNvPr>
          <p:cNvSpPr txBox="1"/>
          <p:nvPr/>
        </p:nvSpPr>
        <p:spPr>
          <a:xfrm>
            <a:off x="9902593" y="6657945"/>
            <a:ext cx="228940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4295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CD538B8-489B-407A-A760-436DB4C56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A14BC-C782-456E-ACD0-51B7CB41D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71600"/>
            <a:ext cx="2705100" cy="4114800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Same thing applies this year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9A7418-4A8A-4E00-B634-B936DD829B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4565"/>
              </p:ext>
            </p:extLst>
          </p:nvPr>
        </p:nvGraphicFramePr>
        <p:xfrm>
          <a:off x="5410200" y="685800"/>
          <a:ext cx="6096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9223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blur&#10;&#10;Description automatically generated">
            <a:extLst>
              <a:ext uri="{FF2B5EF4-FFF2-40B4-BE49-F238E27FC236}">
                <a16:creationId xmlns:a16="http://schemas.microsoft.com/office/drawing/2014/main" id="{E573C4E5-1893-47B0-903E-2D9680AAD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067" b="20934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37E9081-32E2-43C3-80C8-7F3854D9D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2000" cy="3429000"/>
          </a:xfrm>
          <a:prstGeom prst="rect">
            <a:avLst/>
          </a:prstGeom>
          <a:gradFill>
            <a:gsLst>
              <a:gs pos="47000">
                <a:srgbClr val="000000">
                  <a:alpha val="23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47816-A259-46FC-AA24-3FD7A9BE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788" y="3148012"/>
            <a:ext cx="9486900" cy="128154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b="1" cap="all" spc="300" dirty="0">
                <a:solidFill>
                  <a:srgbClr val="FFFFFF"/>
                </a:solidFill>
              </a:rPr>
              <a:t>Logs. Logs. logs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44814E-8610-4483-9D54-B75EDE5BE794}"/>
              </a:ext>
            </a:extLst>
          </p:cNvPr>
          <p:cNvSpPr txBox="1"/>
          <p:nvPr/>
        </p:nvSpPr>
        <p:spPr>
          <a:xfrm>
            <a:off x="9902593" y="6657945"/>
            <a:ext cx="228940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7243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A2718-EC3C-4F73-A8AC-1EDBD3841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817" y="2123134"/>
            <a:ext cx="8046246" cy="22750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Do them.</a:t>
            </a:r>
          </a:p>
        </p:txBody>
      </p:sp>
    </p:spTree>
    <p:extLst>
      <p:ext uri="{BB962C8B-B14F-4D97-AF65-F5344CB8AC3E}">
        <p14:creationId xmlns:p14="http://schemas.microsoft.com/office/powerpoint/2010/main" val="2586742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BBCC8-2594-4B75-B963-EE1571509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978" y="959278"/>
            <a:ext cx="3714872" cy="99251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Advice</a:t>
            </a:r>
            <a:endParaRPr lang="en-US"/>
          </a:p>
        </p:txBody>
      </p:sp>
      <p:pic>
        <p:nvPicPr>
          <p:cNvPr id="5" name="Picture 4" descr="Arrows pointing towards light">
            <a:extLst>
              <a:ext uri="{FF2B5EF4-FFF2-40B4-BE49-F238E27FC236}">
                <a16:creationId xmlns:a16="http://schemas.microsoft.com/office/drawing/2014/main" id="{126DF7D0-41AE-4DB5-AB53-A8EB4A3BB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4" r="40030" b="-3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1391F-2F8D-4C0C-B37E-01F03556B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995" y="2135939"/>
            <a:ext cx="3572540" cy="354680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If you don't do your logs every day, you will wish you had</a:t>
            </a:r>
          </a:p>
          <a:p>
            <a:r>
              <a:rPr lang="en-US" dirty="0"/>
              <a:t>There is a good powerpoint on Crihfield's website to follow about logs, go there and follow it and you will succeed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6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1CA7196-CAF1-4234-8849-E335F0BC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0"/>
            <a:ext cx="47244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45684-17DF-49CB-AD89-B19DDCF49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28" y="239150"/>
            <a:ext cx="3390899" cy="130360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All in all..</a:t>
            </a:r>
          </a:p>
        </p:txBody>
      </p:sp>
      <p:pic>
        <p:nvPicPr>
          <p:cNvPr id="4" name="Picture 4" descr="Émoticône Emoji Sourire Dessin · Image gratuite sur Pixabay">
            <a:extLst>
              <a:ext uri="{FF2B5EF4-FFF2-40B4-BE49-F238E27FC236}">
                <a16:creationId xmlns:a16="http://schemas.microsoft.com/office/drawing/2014/main" id="{BFBBC817-9C70-4602-80C6-B8D84177B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94" r="17872" b="-1"/>
          <a:stretch/>
        </p:blipFill>
        <p:spPr>
          <a:xfrm>
            <a:off x="1293086" y="685800"/>
            <a:ext cx="4876806" cy="5486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7153B-6AB8-4154-BE63-5C172C771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1" y="1814732"/>
            <a:ext cx="3390899" cy="4501662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If you follow the rules and structure of this class, you will succeed and have fun</a:t>
            </a:r>
          </a:p>
          <a:p>
            <a:r>
              <a:rPr lang="en-US" dirty="0">
                <a:ea typeface="+mj-lt"/>
                <a:cs typeface="+mj-lt"/>
              </a:rPr>
              <a:t>You will be proud of yourself and turning in this paper will be one of the satisfying feelings in the world</a:t>
            </a:r>
          </a:p>
          <a:p>
            <a:endParaRPr lang="en-US" dirty="0">
              <a:ea typeface="+mj-lt"/>
              <a:cs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827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9149C-42F3-4036-8531-EF83290D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037" y="1614487"/>
            <a:ext cx="9486900" cy="13716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A LEVEL GLOBAL IS COOL</a:t>
            </a:r>
            <a:endParaRPr lang="en-US"/>
          </a:p>
        </p:txBody>
      </p:sp>
      <p:pic>
        <p:nvPicPr>
          <p:cNvPr id="3" name="Picture 4" descr="Logo&#10;&#10;Description automatically generated">
            <a:extLst>
              <a:ext uri="{FF2B5EF4-FFF2-40B4-BE49-F238E27FC236}">
                <a16:creationId xmlns:a16="http://schemas.microsoft.com/office/drawing/2014/main" id="{630EAA75-2A4C-4F3E-95BA-5958257CB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48212" y="328374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5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CD538B8-489B-407A-A760-436DB4C56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5AA21A-0301-4D6C-ADAB-754B439A8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71600"/>
            <a:ext cx="2705100" cy="4114800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FIRST THINGS FIRST...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4B9FA14A-F334-40BD-9BD7-62E91D4E22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775754"/>
              </p:ext>
            </p:extLst>
          </p:nvPr>
        </p:nvGraphicFramePr>
        <p:xfrm>
          <a:off x="5137245" y="412845"/>
          <a:ext cx="6641910" cy="5895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63032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9485AE2-6BE9-4DCA-A6C4-83F4EEFCC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BA7CAF-5EE9-4EEE-9E12-B2CECCB94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C199F73-795E-469A-AF4B-13FA2C7AB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684431"/>
            <a:ext cx="10820401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02D944-8B56-4EA9-8AB3-59D1AA08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63" y="1073942"/>
            <a:ext cx="6412707" cy="28516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kern="1200" cap="all" spc="300" baseline="0" dirty="0">
                <a:latin typeface="+mj-lt"/>
                <a:ea typeface="+mj-ea"/>
                <a:cs typeface="+mj-cs"/>
              </a:rPr>
              <a:t>SERIOUSLY... IF YOU ARE A HORRIBLE PROCRASTINATOR.. GET OUT</a:t>
            </a:r>
            <a:endParaRPr lang="en-US" sz="4000" b="1" kern="1200" cap="all" spc="300" baseline="0" dirty="0">
              <a:latin typeface="+mj-lt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666A785-6B05-437D-9708-E803D0BC0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50932" y="1364456"/>
            <a:ext cx="3933824" cy="295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69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blur&#10;&#10;Description automatically generated">
            <a:extLst>
              <a:ext uri="{FF2B5EF4-FFF2-40B4-BE49-F238E27FC236}">
                <a16:creationId xmlns:a16="http://schemas.microsoft.com/office/drawing/2014/main" id="{E573C4E5-1893-47B0-903E-2D9680AAD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067" b="20934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37E9081-32E2-43C3-80C8-7F3854D9D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2000" cy="3429000"/>
          </a:xfrm>
          <a:prstGeom prst="rect">
            <a:avLst/>
          </a:prstGeom>
          <a:gradFill>
            <a:gsLst>
              <a:gs pos="47000">
                <a:srgbClr val="000000">
                  <a:alpha val="23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47816-A259-46FC-AA24-3FD7A9BE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444" y="2683668"/>
            <a:ext cx="9486900" cy="128154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b="1" cap="all" spc="300" dirty="0">
                <a:solidFill>
                  <a:srgbClr val="FFFFFF"/>
                </a:solidFill>
              </a:rPr>
              <a:t>Deadlines!!!!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44814E-8610-4483-9D54-B75EDE5BE794}"/>
              </a:ext>
            </a:extLst>
          </p:cNvPr>
          <p:cNvSpPr txBox="1"/>
          <p:nvPr/>
        </p:nvSpPr>
        <p:spPr>
          <a:xfrm>
            <a:off x="9902593" y="6657945"/>
            <a:ext cx="228940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832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6753ACD-8389-4A4D-8E6D-14DCDB250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528" y="685800"/>
            <a:ext cx="4063972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87A494-6CAF-4A2A-A240-D9C5F2440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686" y="1371600"/>
            <a:ext cx="3048734" cy="41148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Follow all deadlines</a:t>
            </a:r>
            <a:endParaRPr lang="en-US"/>
          </a:p>
        </p:txBody>
      </p:sp>
      <p:pic>
        <p:nvPicPr>
          <p:cNvPr id="4" name="Graphic 4" descr="Flip calendar with solid fill">
            <a:extLst>
              <a:ext uri="{FF2B5EF4-FFF2-40B4-BE49-F238E27FC236}">
                <a16:creationId xmlns:a16="http://schemas.microsoft.com/office/drawing/2014/main" id="{8567752D-949C-47D1-B773-FE5103ED7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6523" y="233363"/>
            <a:ext cx="2498187" cy="24981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45F3D-A76D-4E30-959E-24A5F6638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26" y="2667002"/>
            <a:ext cx="6226146" cy="355560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Crihfield will give you deadlines for EVERYTHING so make sure you</a:t>
            </a:r>
            <a:r>
              <a:rPr lang="en-US" u="sng" dirty="0">
                <a:solidFill>
                  <a:schemeClr val="tx1"/>
                </a:solidFill>
              </a:rPr>
              <a:t> plan ahead</a:t>
            </a:r>
            <a:r>
              <a:rPr lang="en-US" dirty="0">
                <a:solidFill>
                  <a:schemeClr val="tx1"/>
                </a:solidFill>
              </a:rPr>
              <a:t> to space out your time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No matter who you are, she will give you a 0 for late work (seriously trust me)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ADVICE</a:t>
            </a:r>
            <a:r>
              <a:rPr lang="en-US" dirty="0">
                <a:solidFill>
                  <a:schemeClr val="tx1"/>
                </a:solidFill>
              </a:rPr>
              <a:t>: give yourself a deadline for each assignment and convince yourself to finish by that date no matter what and it will make turning in your assignment to Crihfield a lot easier</a:t>
            </a:r>
          </a:p>
        </p:txBody>
      </p:sp>
    </p:spTree>
    <p:extLst>
      <p:ext uri="{BB962C8B-B14F-4D97-AF65-F5344CB8AC3E}">
        <p14:creationId xmlns:p14="http://schemas.microsoft.com/office/powerpoint/2010/main" val="299747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blur&#10;&#10;Description automatically generated">
            <a:extLst>
              <a:ext uri="{FF2B5EF4-FFF2-40B4-BE49-F238E27FC236}">
                <a16:creationId xmlns:a16="http://schemas.microsoft.com/office/drawing/2014/main" id="{E573C4E5-1893-47B0-903E-2D9680AAD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067" b="20934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37E9081-32E2-43C3-80C8-7F3854D9D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2000" cy="3429000"/>
          </a:xfrm>
          <a:prstGeom prst="rect">
            <a:avLst/>
          </a:prstGeom>
          <a:gradFill>
            <a:gsLst>
              <a:gs pos="47000">
                <a:srgbClr val="000000">
                  <a:alpha val="23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47816-A259-46FC-AA24-3FD7A9BE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788" y="3148012"/>
            <a:ext cx="9486900" cy="128154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b="1" cap="all" spc="300" dirty="0">
                <a:solidFill>
                  <a:srgbClr val="FFFFFF"/>
                </a:solidFill>
              </a:rPr>
              <a:t>But genesis... how bad will it be if I don’t follow deadlines and I am a procrastinator?</a:t>
            </a:r>
            <a:endParaRPr lang="en-US" sz="4800" b="1" kern="1200" cap="all" spc="300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44814E-8610-4483-9D54-B75EDE5BE794}"/>
              </a:ext>
            </a:extLst>
          </p:cNvPr>
          <p:cNvSpPr txBox="1"/>
          <p:nvPr/>
        </p:nvSpPr>
        <p:spPr>
          <a:xfrm>
            <a:off x="9902593" y="6657945"/>
            <a:ext cx="228940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95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BD460-DA08-4FD2-A601-301C82D3D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You will cry... a lot</a:t>
            </a:r>
          </a:p>
          <a:p>
            <a:r>
              <a:rPr lang="en-US" dirty="0"/>
              <a:t>You will stress... a lot</a:t>
            </a:r>
          </a:p>
          <a:p>
            <a:r>
              <a:rPr lang="en-US" dirty="0"/>
              <a:t>You will feel like a disappointment... a lot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41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blur&#10;&#10;Description automatically generated">
            <a:extLst>
              <a:ext uri="{FF2B5EF4-FFF2-40B4-BE49-F238E27FC236}">
                <a16:creationId xmlns:a16="http://schemas.microsoft.com/office/drawing/2014/main" id="{E573C4E5-1893-47B0-903E-2D9680AAD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067" b="20934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37E9081-32E2-43C3-80C8-7F3854D9D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2000" cy="3429000"/>
          </a:xfrm>
          <a:prstGeom prst="rect">
            <a:avLst/>
          </a:prstGeom>
          <a:gradFill>
            <a:gsLst>
              <a:gs pos="47000">
                <a:srgbClr val="000000">
                  <a:alpha val="23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47816-A259-46FC-AA24-3FD7A9BE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788" y="3148012"/>
            <a:ext cx="9486900" cy="128154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b="1" cap="all" spc="300" dirty="0">
                <a:solidFill>
                  <a:srgbClr val="FFFFFF"/>
                </a:solidFill>
              </a:rPr>
              <a:t>How will I feel if I follow deadlines and only procrastinate a normal amount?</a:t>
            </a:r>
            <a:endParaRPr lang="en-US" sz="4800" b="1" kern="1200" cap="all" spc="300" baseline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44814E-8610-4483-9D54-B75EDE5BE794}"/>
              </a:ext>
            </a:extLst>
          </p:cNvPr>
          <p:cNvSpPr txBox="1"/>
          <p:nvPr/>
        </p:nvSpPr>
        <p:spPr>
          <a:xfrm>
            <a:off x="9902593" y="6657945"/>
            <a:ext cx="228940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121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E159530-DCF3-4A55-A165-60D619F19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767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AC396-6B1D-4EDC-9024-E2779B05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97" y="1371600"/>
            <a:ext cx="3692496" cy="41148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Feelings of awesomeness</a:t>
            </a:r>
          </a:p>
        </p:txBody>
      </p:sp>
      <p:pic>
        <p:nvPicPr>
          <p:cNvPr id="7" name="Graphic 6" descr="Podium">
            <a:extLst>
              <a:ext uri="{FF2B5EF4-FFF2-40B4-BE49-F238E27FC236}">
                <a16:creationId xmlns:a16="http://schemas.microsoft.com/office/drawing/2014/main" id="{CF04059A-19D9-4EEB-ADBD-C81C688F8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2695" y="549322"/>
            <a:ext cx="2057400" cy="2057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ECE82-7C98-421B-92D9-F131CFE83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0" y="3108960"/>
            <a:ext cx="6730972" cy="32074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You will SUCCEED!</a:t>
            </a:r>
          </a:p>
          <a:p>
            <a:r>
              <a:rPr lang="en-US" dirty="0"/>
              <a:t>You will be PROUD!!!</a:t>
            </a:r>
          </a:p>
          <a:p>
            <a:r>
              <a:rPr lang="en-US" dirty="0"/>
              <a:t>You will have a sense of accomplishment!!</a:t>
            </a:r>
          </a:p>
          <a:p>
            <a:r>
              <a:rPr lang="en-US" dirty="0"/>
              <a:t>You will have finished a real college research paper that you can take with you anywhere!!!!</a:t>
            </a:r>
          </a:p>
        </p:txBody>
      </p:sp>
      <p:pic>
        <p:nvPicPr>
          <p:cNvPr id="4" name="Picture 4" descr="A picture containing fireworks, outdoor object&#10;&#10;Description automatically generated">
            <a:extLst>
              <a:ext uri="{FF2B5EF4-FFF2-40B4-BE49-F238E27FC236}">
                <a16:creationId xmlns:a16="http://schemas.microsoft.com/office/drawing/2014/main" id="{9A4A0EC0-994B-4074-BAA0-1CE286A49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1587" y="794639"/>
            <a:ext cx="2743200" cy="3387533"/>
          </a:xfrm>
          <a:prstGeom prst="rect">
            <a:avLst/>
          </a:prstGeom>
        </p:spPr>
      </p:pic>
      <p:pic>
        <p:nvPicPr>
          <p:cNvPr id="5" name="Picture 5" descr="A picture containing fireworks, outdoor object&#10;&#10;Description automatically generated">
            <a:extLst>
              <a:ext uri="{FF2B5EF4-FFF2-40B4-BE49-F238E27FC236}">
                <a16:creationId xmlns:a16="http://schemas.microsoft.com/office/drawing/2014/main" id="{E02E2BB4-A842-4E56-9E75-BAB5AE5B1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950494" y="-110236"/>
            <a:ext cx="2743200" cy="338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3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lassicFrameVTI">
  <a:themeElements>
    <a:clrScheme name="AnalogousFromDarkSeedLeftStep">
      <a:dk1>
        <a:srgbClr val="000000"/>
      </a:dk1>
      <a:lt1>
        <a:srgbClr val="FFFFFF"/>
      </a:lt1>
      <a:dk2>
        <a:srgbClr val="251A2F"/>
      </a:dk2>
      <a:lt2>
        <a:srgbClr val="F0F3F3"/>
      </a:lt2>
      <a:accent1>
        <a:srgbClr val="DF3158"/>
      </a:accent1>
      <a:accent2>
        <a:srgbClr val="CD1F8F"/>
      </a:accent2>
      <a:accent3>
        <a:srgbClr val="D431DF"/>
      </a:accent3>
      <a:accent4>
        <a:srgbClr val="7A1FCD"/>
      </a:accent4>
      <a:accent5>
        <a:srgbClr val="4331DF"/>
      </a:accent5>
      <a:accent6>
        <a:srgbClr val="1F55CD"/>
      </a:accent6>
      <a:hlink>
        <a:srgbClr val="7354C6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390</Words>
  <Application>Microsoft Office PowerPoint</Application>
  <PresentationFormat>Widescreen</PresentationFormat>
  <Paragraphs>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Gill Sans MT</vt:lpstr>
      <vt:lpstr>Goudy Old Style</vt:lpstr>
      <vt:lpstr>ClassicFrameVTI</vt:lpstr>
      <vt:lpstr>How to succeed in AICE Global Perspectives A level</vt:lpstr>
      <vt:lpstr>FIRST THINGS FIRST...</vt:lpstr>
      <vt:lpstr>SERIOUSLY... IF YOU ARE A HORRIBLE PROCRASTINATOR.. GET OUT</vt:lpstr>
      <vt:lpstr>Deadlines!!!!</vt:lpstr>
      <vt:lpstr>Follow all deadlines</vt:lpstr>
      <vt:lpstr>But genesis... how bad will it be if I don’t follow deadlines and I am a procrastinator?</vt:lpstr>
      <vt:lpstr>PowerPoint Presentation</vt:lpstr>
      <vt:lpstr>How will I feel if I follow deadlines and only procrastinate a normal amount?</vt:lpstr>
      <vt:lpstr>Feelings of awesomeness</vt:lpstr>
      <vt:lpstr>Pick a topic you love</vt:lpstr>
      <vt:lpstr>Same thing applies this year</vt:lpstr>
      <vt:lpstr>Logs. Logs. logs</vt:lpstr>
      <vt:lpstr>PowerPoint Presentation</vt:lpstr>
      <vt:lpstr>Advice</vt:lpstr>
      <vt:lpstr>All in all..</vt:lpstr>
      <vt:lpstr>A LEVEL GLOBAL IS COOL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Rodriguez-Rodriguez Genesis E</dc:creator>
  <cp:lastModifiedBy>Crihfield Sandy</cp:lastModifiedBy>
  <cp:revision>259</cp:revision>
  <dcterms:created xsi:type="dcterms:W3CDTF">2021-04-13T11:35:33Z</dcterms:created>
  <dcterms:modified xsi:type="dcterms:W3CDTF">2021-05-20T13:31:03Z</dcterms:modified>
</cp:coreProperties>
</file>